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AA6"/>
    <a:srgbClr val="7B84D4"/>
    <a:srgbClr val="276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-3810"/>
            <a:ext cx="12259945" cy="3447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7425" y="2444115"/>
            <a:ext cx="4875530" cy="46526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597468" y="3239135"/>
            <a:ext cx="64973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Casper’s 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4625 Nicols Rd 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Eagan, MN  55122 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Saturday, January 11, 2025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1:00PM - 4:00PM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$33 per person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RSVP on calendar/SignUpGenius</a:t>
            </a:r>
            <a:endParaRPr lang="en-US" altLang="zh-CN" sz="2800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03145" y="1873250"/>
            <a:ext cx="69113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500" b="1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Northern Lights </a:t>
            </a:r>
            <a:endParaRPr lang="en-US" altLang="zh-CN" sz="4500" b="1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4500" b="1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Holiday Luncheon</a:t>
            </a:r>
            <a:endParaRPr lang="en-US" altLang="zh-CN" sz="4500" b="1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53715" y="120650"/>
            <a:ext cx="558609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1500" b="1">
                <a:solidFill>
                  <a:srgbClr val="385AA6"/>
                </a:solidFill>
                <a:latin typeface="Arial" panose="020B0604020202020204" pitchFamily="34" charset="0"/>
              </a:rPr>
              <a:t>EWMA</a:t>
            </a:r>
            <a:endParaRPr lang="en-US" altLang="zh-CN" sz="11500" b="1">
              <a:solidFill>
                <a:srgbClr val="385AA6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图片 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04165" y="4529455"/>
            <a:ext cx="2333625" cy="24276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64185" y="3349625"/>
            <a:ext cx="355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385AA6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endParaRPr lang="en-US" altLang="zh-CN" dirty="0">
              <a:solidFill>
                <a:srgbClr val="385AA6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WPS Presentation</Application>
  <PresentationFormat>宽屏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刘影</dc:creator>
  <cp:lastModifiedBy>WPS_1665431378</cp:lastModifiedBy>
  <cp:revision>15</cp:revision>
  <dcterms:created xsi:type="dcterms:W3CDTF">2015-05-05T08:02:00Z</dcterms:created>
  <dcterms:modified xsi:type="dcterms:W3CDTF">2024-11-18T03:07:05Z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1033-12.2.0.18638</vt:lpwstr>
  </property>
  <property fmtid="{D5CDD505-2E9C-101B-9397-08002B2CF9AE}" pid="3" name="ICV">
    <vt:lpwstr>667A20F9D6D4417AB2D895981BD9CA89_13</vt:lpwstr>
  </property>
</Properties>
</file>